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F8877-DCAB-B822-DF50-015E99B0DD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D34D7-CE46-62C0-3159-79107B99A0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8F4CD2-8711-C453-8A9E-E4DBB06CF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7CF90-7395-CB00-3BFF-59F4BABF8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450A0F-AE8B-5CCD-939B-4FD56BB44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33769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2EE55-8703-B678-CB29-C3BA45046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5D02BF-665B-1F2B-02DE-9EF2D53D39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D2D75-2844-D617-3438-4DA28337D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6AC47-FF25-D2DC-5FA1-C096ABB94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2B257-DE4D-F70C-E658-7721C8E92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3248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BF0510-085F-9DAA-8762-93CC3BF970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A4A1F6-2A73-3EB8-727E-67578B711A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78640-41F6-E346-D152-C3198EA0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741DB-DC61-ED80-86E5-BA9A70A03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00E9C0-DADB-946C-AEDE-F3FF4632D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7294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0FDFE-E203-827C-1E71-A69580941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A3B5C-E789-28CE-5FDA-6DDF212F1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021F5-5304-3E01-4A44-0C8401CA92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ABC48-727B-85EB-2BBF-DED162B27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499864-88CF-98B7-F637-E9E4EDE9F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06763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EC72C-C248-4C99-5A31-94CB09DEB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722AD-F16C-0973-FDDE-7DDD5915B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D4D73-B46F-773C-2487-28E9B5786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4F2539-013D-0556-1A94-E08186D58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B1BBD1-72C6-BC38-D977-9BC4B7A8D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913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66E29-7314-A7B6-7772-4A897DA29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859A9-6F0C-D2D3-D087-5E3DAD04C7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FBE47E-BD95-5ABD-2933-A104EAB58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D3A617-A252-C955-0AB9-B9F1FF260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041CE9-BFAC-871D-FB2C-A930872F3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34F52-A6B2-FCB7-F8AF-47704078A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4621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53920-2B03-332A-C0F8-5A285A99C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CBD905-7392-8E0E-C16F-70D08B8300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CD8DE0-2C69-FC2F-DD0A-1E94AE54D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E3AA4E-1976-2F05-BBA6-22B5152D2F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460A3B-E480-A189-FCDF-F073D2DCFE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EF1F8-FF9D-BF3E-9292-819A61E04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7326D1-A0D7-C6C5-4421-4B1BDCB09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011A39-676C-124B-321A-2FEBEE85D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8227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ACF35-B55A-6A3A-D050-4699A25A3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1E692C-0920-7910-F3B2-68593FC4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646A5F-D655-39CA-8E62-0A6D81671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8F5C06-CFAA-FD97-0000-F29299FEB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2746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E443B7-C773-48DA-2DB9-6C5F5A896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2C0316-C723-4C48-9FB8-D1FC1DA5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3CFCC0-8A19-FA73-F196-96F6C6E5D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6465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E59BD-86B6-1294-CF07-F0E1C151D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A33527-1718-7D8F-D093-F797A34A6C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FB33B3-BF6A-DFF1-BFF8-06CBB16EA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2BF7D6-2835-2357-74EE-C7C4AF360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069069-F8C0-EC3E-B5A2-7E6FDE33F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4E275B-465F-723C-C91C-2DC4BFBA5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5083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EF978-DDCF-8261-D58E-3A41F48FB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8D4621-625C-F4DD-9297-5C325C9265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7EFC3D-3652-CE52-EFDA-3060FAA6E8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90843E-820E-06B7-38B6-0C60D2B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69100-C7D9-F01F-F8F5-D26FF63DC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FB2035-CADE-8C41-5EAB-1C52AC58E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0827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67D1FC-C973-CDF6-C5B8-EB03AB77E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5BFE4-7223-ABAA-EA59-696C51EC5D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E6A176-9723-17C7-EE94-1F088568E9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65C9A7-89CE-4393-A015-8C6A27B79CBB}" type="datetimeFigureOut">
              <a:rPr lang="en-CA" smtClean="0"/>
              <a:t>2024-03-08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9748A-3849-3F32-D638-D6CCA98B5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68E86-84A6-E4EA-FFB3-73BABAB650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1926A9-7CAA-4B24-881E-137B78B2F6C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8340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9FF48237-C88E-1200-AC9D-1EE43694869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97575" y="425568"/>
              <a:ext cx="5796849" cy="41583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796849" cy="4158386"/>
                    </a:xfrm>
                    <a:prstGeom prst="rect">
                      <a:avLst/>
                    </a:prstGeom>
                  </am3d:spPr>
                  <am3d:camera>
                    <am3d:pos x="0" y="0" z="5549683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61538" d="1000000"/>
                    <am3d:preTrans dx="-15098571" dy="-21343362" dz="-40777409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-1800000" az="-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2834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9FF48237-C88E-1200-AC9D-1EE4369486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97575" y="425568"/>
                <a:ext cx="5796849" cy="41583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6949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9FF48237-C88E-1200-AC9D-1EE43694869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046109"/>
                  </p:ext>
                </p:extLst>
              </p:nvPr>
            </p:nvGraphicFramePr>
            <p:xfrm>
              <a:off x="1573762" y="1226982"/>
              <a:ext cx="9044475" cy="440403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044475" cy="4404036"/>
                    </a:xfrm>
                    <a:prstGeom prst="rect">
                      <a:avLst/>
                    </a:prstGeom>
                  </am3d:spPr>
                  <am3d:camera>
                    <am3d:pos x="0" y="0" z="5549683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61538" d="1000000"/>
                    <am3d:preTrans dx="-15098571" dy="-21343362" dz="-40777409"/>
                    <am3d:scale>
                      <am3d:sx n="1000000" d="1000000"/>
                      <am3d:sy n="1000000" d="1000000"/>
                      <am3d:sz n="1000000" d="1000000"/>
                    </am3d:scale>
                    <am3d:rot ax="2616093" ay="26070" az="2482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00040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9FF48237-C88E-1200-AC9D-1EE4369486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73762" y="1226982"/>
                <a:ext cx="9044475" cy="440403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028230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9FF48237-C88E-1200-AC9D-1EE43694869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50277142"/>
                  </p:ext>
                </p:extLst>
              </p:nvPr>
            </p:nvGraphicFramePr>
            <p:xfrm>
              <a:off x="2511282" y="1278038"/>
              <a:ext cx="7169435" cy="430192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169435" cy="4301924"/>
                    </a:xfrm>
                    <a:prstGeom prst="rect">
                      <a:avLst/>
                    </a:prstGeom>
                  </am3d:spPr>
                  <am3d:camera>
                    <am3d:pos x="0" y="0" z="5549683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61538" d="1000000"/>
                    <am3d:preTrans dx="-15098571" dy="-21343362" dz="-40777409"/>
                    <am3d:scale>
                      <am3d:sx n="1000000" d="1000000"/>
                      <am3d:sy n="1000000" d="1000000"/>
                      <am3d:sz n="1000000" d="1000000"/>
                    </am3d:scale>
                    <am3d:rot ax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9103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9FF48237-C88E-1200-AC9D-1EE4369486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11282" y="1278038"/>
                <a:ext cx="7169435" cy="430192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56482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9FF48237-C88E-1200-AC9D-1EE43694869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82521561"/>
                  </p:ext>
                </p:extLst>
              </p:nvPr>
            </p:nvGraphicFramePr>
            <p:xfrm>
              <a:off x="3197575" y="425568"/>
              <a:ext cx="5796849" cy="41583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796849" cy="4158386"/>
                    </a:xfrm>
                    <a:prstGeom prst="rect">
                      <a:avLst/>
                    </a:prstGeom>
                  </am3d:spPr>
                  <am3d:camera>
                    <am3d:pos x="0" y="0" z="5549683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961538" d="1000000"/>
                    <am3d:preTrans dx="-15098571" dy="-21343362" dz="-40777409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-1800000" az="-96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628349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9FF48237-C88E-1200-AC9D-1EE4369486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97575" y="425568"/>
                <a:ext cx="5796849" cy="415838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05195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Mingze Jin</dc:creator>
  <cp:lastModifiedBy>Mingze Jin</cp:lastModifiedBy>
  <cp:revision>1</cp:revision>
  <dcterms:created xsi:type="dcterms:W3CDTF">2024-03-08T20:09:14Z</dcterms:created>
  <dcterms:modified xsi:type="dcterms:W3CDTF">2024-03-08T20:15:35Z</dcterms:modified>
</cp:coreProperties>
</file>

<file path=docProps/thumbnail.jpeg>
</file>